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00"/>
    <a:srgbClr val="00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BB7CEF5C-35B1-45A6-9C68-0CEAA552DAE3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CC5B3582-1491-49BB-A5FE-4144656E2E4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912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lIns="45720" tIns="0" rIns="45720" bIns="0" anchor="b">
            <a:scene3d>
              <a:camera prst="orthographicFront"/>
              <a:lightRig rig="soft" dir="t">
                <a:rot lat="0" lon="0" rev="17220000"/>
              </a:lightRig>
            </a:scene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045D4F-358A-4C49-8EE3-BB95214A8FFC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612822-428A-4D8C-A168-2E3B855441C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E57766-3E8D-4CE8-A76E-C08A29CA0C2D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C361BB-F8DF-4032-8C00-F0B9C65ED1E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AD55F1-4AD9-4C75-9052-70D1A90F1349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8D1116-FCD7-4EB9-A6EE-DF49ADCE6F3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CEEF33-A25D-4B49-ACD6-5B883C494036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2B531-0FCE-4121-9B0E-0DC9436F33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597E94-35DC-443F-B571-BAE260FD8E53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8F7284-0546-4665-9BC7-E60FD818644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20B08D-A0A8-403E-BC92-9018E572C2F2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3EF49F-00C9-4C33-8D33-1B24DB95CEB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BC057A-06A6-440D-BF7E-06F58B26600A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934965-F576-4480-A97E-550CECB6B71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2F17D4-FBCE-4D01-BB7E-A39B7BFC4CBB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919062-CF9D-4AAD-B84A-38981411AB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C1DD70F-D7D5-4946-9C83-F99334ED5B67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81E56D-ED1F-48F1-8111-C4639A76AC7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0A532C-BA22-4DE0-8A02-C10FF92607CC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C1B754-4EEA-49E9-B4EA-0C447B5319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>
            <a:lvl1pPr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rIns="45720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22DAA0-B29F-4B5E-B041-C2CF508639D3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24AEDB-62B0-4504-BFC0-DC399E740B5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708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71E7A18-F94F-4275-9E94-73937C238AB2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 smtClean="0">
                <a:solidFill>
                  <a:schemeClr val="tx1">
                    <a:shade val="50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3EA14ED-F75A-471B-9D68-93B89ACF117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100" b="1" kern="120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100" b="1">
          <a:solidFill>
            <a:schemeClr val="tx1"/>
          </a:solidFill>
          <a:latin typeface="Lucida Sans" pitchFamily="34" charset="0"/>
        </a:defRPr>
      </a:lvl9pPr>
    </p:titleStyle>
    <p:bodyStyle>
      <a:lvl1pPr marL="547688" indent="-411163" algn="l" rtl="0" fontAlgn="base">
        <a:spcBef>
          <a:spcPct val="20000"/>
        </a:spcBef>
        <a:spcAft>
          <a:spcPct val="0"/>
        </a:spcAft>
        <a:buClr>
          <a:srgbClr val="F9F9F9"/>
        </a:buClr>
        <a:buSzPct val="65000"/>
        <a:buFont typeface="Wingdings 2" pitchFamily="18" charset="2"/>
        <a:buChar char="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363" indent="-282575" algn="l" rtl="0" fontAlgn="base">
        <a:spcBef>
          <a:spcPct val="20000"/>
        </a:spcBef>
        <a:spcAft>
          <a:spcPct val="0"/>
        </a:spcAft>
        <a:buClr>
          <a:schemeClr val="tx1"/>
        </a:buClr>
        <a:buSzPct val="80000"/>
        <a:buFont typeface="Wingdings 2" pitchFamily="18" charset="2"/>
        <a:buChar char="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475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95000"/>
        <a:buFont typeface="Wingdings" pitchFamily="2" charset="2"/>
        <a:buChar char=""/>
        <a:defRPr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2550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SzPct val="100000"/>
        <a:buFont typeface="Wingdings 3" pitchFamily="18" charset="2"/>
        <a:buChar char="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4638" indent="-182563" algn="l" rtl="0" fontAlgn="base">
        <a:spcBef>
          <a:spcPct val="20000"/>
        </a:spcBef>
        <a:spcAft>
          <a:spcPct val="0"/>
        </a:spcAft>
        <a:buClr>
          <a:schemeClr val="tx1"/>
        </a:buClr>
        <a:buFont typeface="Wingdings 2" pitchFamily="18" charset="2"/>
        <a:buChar char="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underground.com/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c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v/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mallbiztechnology.com/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ssl.noaa.gov/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nssl.noaa.gov/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fanpop.com/" TargetMode="External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nssl.noaa.go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2401"/>
            <a:ext cx="7848600" cy="13716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Thunderstorms</a:t>
            </a:r>
            <a:br>
              <a:rPr lang="en-US" dirty="0" smtClean="0"/>
            </a:br>
            <a:r>
              <a:rPr lang="en-US" dirty="0" smtClean="0"/>
              <a:t>Nature’s energy box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1447800"/>
            <a:ext cx="7620000" cy="2514600"/>
          </a:xfrm>
        </p:spPr>
        <p:txBody>
          <a:bodyPr>
            <a:normAutofit/>
          </a:bodyPr>
          <a:lstStyle/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 smtClean="0">
              <a:solidFill>
                <a:srgbClr val="C00000"/>
              </a:solidFill>
            </a:endParaRP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solidFill>
                  <a:srgbClr val="C00000"/>
                </a:solidFill>
              </a:rPr>
              <a:t>By: Roger manning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solidFill>
                  <a:srgbClr val="C00000"/>
                </a:solidFill>
              </a:rPr>
              <a:t>Science</a:t>
            </a:r>
          </a:p>
          <a:p>
            <a:pPr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r>
              <a:rPr lang="en-US" dirty="0" smtClean="0">
                <a:solidFill>
                  <a:srgbClr val="C00000"/>
                </a:solidFill>
              </a:rPr>
              <a:t>Shepard</a:t>
            </a:r>
            <a:endParaRPr lang="en-US" dirty="0">
              <a:solidFill>
                <a:srgbClr val="C00000"/>
              </a:solidFill>
            </a:endParaRPr>
          </a:p>
          <a:p>
            <a:pPr algn="l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 smtClean="0">
              <a:solidFill>
                <a:srgbClr val="C00000"/>
              </a:solidFill>
            </a:endParaRPr>
          </a:p>
        </p:txBody>
      </p:sp>
      <p:pic>
        <p:nvPicPr>
          <p:cNvPr id="14339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67200" y="3962400"/>
            <a:ext cx="4648200" cy="2840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1521501" y="4003964"/>
            <a:ext cx="2711063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>
                <a:solidFill>
                  <a:srgbClr val="FF0000"/>
                </a:solidFill>
              </a:rPr>
              <a:t>Wunderground</a:t>
            </a:r>
          </a:p>
          <a:p>
            <a:r>
              <a:rPr lang="en-US" dirty="0" smtClean="0">
                <a:hlinkClick r:id="rId3"/>
              </a:rPr>
              <a:t>www.wunderground.com</a:t>
            </a:r>
            <a:endParaRPr lang="en-US" dirty="0" smtClean="0"/>
          </a:p>
          <a:p>
            <a:r>
              <a:rPr lang="en-US" dirty="0" smtClean="0">
                <a:solidFill>
                  <a:srgbClr val="FF0000"/>
                </a:solidFill>
              </a:rPr>
              <a:t>© 2013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Mike Hollingshead</a:t>
            </a:r>
            <a:endParaRPr 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1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34" dur="2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/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latin typeface="Algerian" pitchFamily="82" charset="0"/>
              </a:rPr>
              <a:t>What are thunderstorms?</a:t>
            </a:r>
            <a:endParaRPr lang="en-US" dirty="0">
              <a:latin typeface="Algerian" pitchFamily="82" charset="0"/>
            </a:endParaRPr>
          </a:p>
        </p:txBody>
      </p:sp>
      <p:sp>
        <p:nvSpPr>
          <p:cNvPr id="15362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Broadway" pitchFamily="82" charset="0"/>
              </a:rPr>
              <a:t>Thunderstorms are rain showers.</a:t>
            </a:r>
          </a:p>
          <a:p>
            <a:r>
              <a:rPr lang="en-US" dirty="0" smtClean="0">
                <a:latin typeface="Broadway" pitchFamily="82" charset="0"/>
              </a:rPr>
              <a:t>Normally have thunder</a:t>
            </a:r>
          </a:p>
          <a:p>
            <a:r>
              <a:rPr lang="en-US" dirty="0" smtClean="0">
                <a:latin typeface="Broadway" pitchFamily="82" charset="0"/>
              </a:rPr>
              <a:t>All thunderstorms have lightning 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0" y="3048000"/>
            <a:ext cx="2159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</a:t>
            </a:r>
          </a:p>
          <a:p>
            <a:r>
              <a:rPr lang="en-US" dirty="0" smtClean="0">
                <a:hlinkClick r:id="rId2"/>
              </a:rPr>
              <a:t>www.nssl.noaa.goc</a:t>
            </a:r>
            <a:endParaRPr lang="en-US" dirty="0" smtClean="0"/>
          </a:p>
          <a:p>
            <a:r>
              <a:rPr lang="en-US" dirty="0" smtClean="0"/>
              <a:t>©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5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536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5362" grpId="0" build="allAtOnce"/>
      <p:bldP spid="3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conditions cause thunderstorms?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1"/>
            <a:ext cx="8229600" cy="1600200"/>
          </a:xfrm>
        </p:spPr>
        <p:txBody>
          <a:bodyPr>
            <a:normAutofit/>
          </a:bodyPr>
          <a:lstStyle/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Thunderstorms need moist/wet environments 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Also unstable rising air</a:t>
            </a:r>
          </a:p>
          <a:p>
            <a:pPr marL="548640" indent="-41148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Char char=""/>
              <a:defRPr/>
            </a:pPr>
            <a:r>
              <a:rPr lang="en-US" dirty="0" smtClean="0"/>
              <a:t>Finally, heat or something to rise the air </a:t>
            </a:r>
          </a:p>
          <a:p>
            <a:pPr marL="0" indent="0" fontAlgn="auto">
              <a:spcAft>
                <a:spcPts val="0"/>
              </a:spcAft>
              <a:buClr>
                <a:schemeClr val="tx1">
                  <a:shade val="95000"/>
                </a:schemeClr>
              </a:buClr>
              <a:buFont typeface="Wingdings 2"/>
              <a:buNone/>
              <a:defRPr/>
            </a:pP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838200" y="3810000"/>
            <a:ext cx="2159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</a:t>
            </a:r>
          </a:p>
          <a:p>
            <a:r>
              <a:rPr lang="en-US" dirty="0" smtClean="0">
                <a:hlinkClick r:id="rId2"/>
              </a:rPr>
              <a:t>www.nssl.noaa.gov</a:t>
            </a:r>
            <a:endParaRPr lang="en-US" dirty="0" smtClean="0"/>
          </a:p>
          <a:p>
            <a:r>
              <a:rPr lang="en-US" dirty="0" smtClean="0"/>
              <a:t>©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1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8)">
                                      <p:cBhvr>
                                        <p:cTn id="2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How long do they last?</a:t>
            </a:r>
            <a:endParaRPr lang="en-US" dirty="0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6801" y="3929221"/>
            <a:ext cx="4267200" cy="292877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580129" y="3929221"/>
            <a:ext cx="3296672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picture:   </a:t>
            </a:r>
            <a:r>
              <a:rPr lang="en-US" dirty="0" smtClean="0"/>
              <a:t>smallbiztechnology</a:t>
            </a:r>
          </a:p>
          <a:p>
            <a:r>
              <a:rPr lang="en-US" dirty="0" smtClean="0"/>
              <a:t>  </a:t>
            </a:r>
            <a:r>
              <a:rPr lang="en-US" dirty="0" smtClean="0">
                <a:hlinkClick r:id="rId3"/>
              </a:rPr>
              <a:t>www.smallbiztechnology.com</a:t>
            </a:r>
            <a:endParaRPr lang="en-US" dirty="0" smtClean="0"/>
          </a:p>
          <a:p>
            <a:r>
              <a:rPr lang="en-US" dirty="0" smtClean="0"/>
              <a:t>© 2011 </a:t>
            </a:r>
          </a:p>
          <a:p>
            <a:r>
              <a:rPr lang="en-US" dirty="0" smtClean="0"/>
              <a:t>Jordan Brown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580129" y="5638800"/>
            <a:ext cx="22298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Info: NOAA</a:t>
            </a:r>
          </a:p>
          <a:p>
            <a:r>
              <a:rPr lang="en-US" dirty="0" smtClean="0">
                <a:hlinkClick r:id="rId4"/>
              </a:rPr>
              <a:t>www.nssl.noaa.gov</a:t>
            </a:r>
            <a:endParaRPr lang="en-US" dirty="0" smtClean="0"/>
          </a:p>
          <a:p>
            <a:r>
              <a:rPr lang="en-US" dirty="0" smtClean="0"/>
              <a:t>© 2013</a:t>
            </a:r>
          </a:p>
          <a:p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2329021"/>
          </a:xfrm>
        </p:spPr>
        <p:txBody>
          <a:bodyPr/>
          <a:lstStyle/>
          <a:p>
            <a:r>
              <a:rPr lang="en-US" dirty="0" smtClean="0"/>
              <a:t>Minutes to hours</a:t>
            </a:r>
          </a:p>
          <a:p>
            <a:r>
              <a:rPr lang="en-US" dirty="0" smtClean="0"/>
              <a:t>Depends on moisture in area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2)">
                                      <p:cBhvr>
                                        <p:cTn id="3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2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2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 build="allAtOnce"/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When do thunderstorms occur?</a:t>
            </a:r>
            <a:endParaRPr lang="en-US" dirty="0"/>
          </a:p>
        </p:txBody>
      </p:sp>
      <p:sp>
        <p:nvSpPr>
          <p:cNvPr id="18434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spring and summer months </a:t>
            </a:r>
          </a:p>
          <a:p>
            <a:r>
              <a:rPr lang="en-US" dirty="0" smtClean="0"/>
              <a:t>Occurs year round</a:t>
            </a:r>
          </a:p>
          <a:p>
            <a:r>
              <a:rPr lang="en-US" dirty="0" smtClean="0"/>
              <a:t>At all hours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990600" y="4038600"/>
            <a:ext cx="2159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</a:t>
            </a:r>
          </a:p>
          <a:p>
            <a:r>
              <a:rPr lang="en-US" dirty="0" smtClean="0">
                <a:hlinkClick r:id="rId2"/>
              </a:rPr>
              <a:t>www.nssl.noaa.gov</a:t>
            </a:r>
            <a:endParaRPr lang="en-US" dirty="0" smtClean="0"/>
          </a:p>
          <a:p>
            <a:r>
              <a:rPr lang="en-US" dirty="0" smtClean="0"/>
              <a:t>© 2013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4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843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9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43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434" grpId="0" build="p"/>
      <p:bldP spid="4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 bwMode="auto"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en-US" dirty="0" smtClean="0">
                <a:ln>
                  <a:noFill/>
                </a:ln>
                <a:solidFill>
                  <a:schemeClr val="tx1"/>
                </a:solidFill>
                <a:effectLst/>
              </a:rPr>
              <a:t>How much damage do they cause?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Rainfall- Flash floods, kills thousands</a:t>
            </a:r>
          </a:p>
          <a:p>
            <a:r>
              <a:rPr lang="en-US" dirty="0" smtClean="0"/>
              <a:t>Lightning fire- burns buildings</a:t>
            </a:r>
          </a:p>
          <a:p>
            <a:r>
              <a:rPr lang="en-US" dirty="0" smtClean="0"/>
              <a:t>Hail- softball sized- destroys cars. Windows kills wild life</a:t>
            </a:r>
          </a:p>
          <a:p>
            <a:r>
              <a:rPr lang="en-US" dirty="0" smtClean="0"/>
              <a:t>120mph winds- blows away trees, mobile homes and power lines</a:t>
            </a:r>
          </a:p>
          <a:p>
            <a:r>
              <a:rPr lang="en-US" dirty="0" smtClean="0"/>
              <a:t>300mph winds- starts tornadoes, destroys all</a:t>
            </a:r>
          </a:p>
          <a:p>
            <a:pPr marL="136525" indent="0">
              <a:buNone/>
            </a:pPr>
            <a:r>
              <a:rPr lang="en-US" dirty="0" smtClean="0"/>
              <a:t>But strongly built structures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4)">
                                      <p:cBhvr>
                                        <p:cTn id="7" dur="2000"/>
                                        <p:tgtEl>
                                          <p:spTgt spid="194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8" grpId="0"/>
      <p:bldP spid="1945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Additional info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6" y="1531937"/>
            <a:ext cx="8229600" cy="4708525"/>
          </a:xfrm>
        </p:spPr>
        <p:txBody>
          <a:bodyPr/>
          <a:lstStyle/>
          <a:p>
            <a:r>
              <a:rPr lang="en-US" dirty="0" smtClean="0"/>
              <a:t>16 million each year</a:t>
            </a:r>
          </a:p>
          <a:p>
            <a:r>
              <a:rPr lang="en-US" dirty="0" smtClean="0"/>
              <a:t>10% severe</a:t>
            </a:r>
          </a:p>
          <a:p>
            <a:r>
              <a:rPr lang="en-US" dirty="0" smtClean="0"/>
              <a:t>100,000 in the United  States ALONE</a:t>
            </a:r>
          </a:p>
          <a:p>
            <a:pPr marL="136525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19500" y="3048000"/>
            <a:ext cx="5524500" cy="381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81000" y="3886200"/>
            <a:ext cx="1941622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fanpop</a:t>
            </a:r>
          </a:p>
          <a:p>
            <a:r>
              <a:rPr lang="en-US" dirty="0" smtClean="0">
                <a:hlinkClick r:id="rId3"/>
              </a:rPr>
              <a:t>www.fanpop.com</a:t>
            </a:r>
            <a:endParaRPr lang="en-US" dirty="0" smtClean="0"/>
          </a:p>
          <a:p>
            <a:r>
              <a:rPr lang="en-US" dirty="0" smtClean="0"/>
              <a:t>© 2013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381000" y="5410200"/>
            <a:ext cx="2159630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NOAA</a:t>
            </a:r>
          </a:p>
          <a:p>
            <a:r>
              <a:rPr lang="en-US" dirty="0" smtClean="0">
                <a:hlinkClick r:id="rId4"/>
              </a:rPr>
              <a:t>www.nssl.noaa.gov</a:t>
            </a:r>
            <a:endParaRPr lang="en-US" dirty="0" smtClean="0"/>
          </a:p>
          <a:p>
            <a:r>
              <a:rPr lang="en-US" dirty="0" smtClean="0"/>
              <a:t>©2012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89981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  <p:bldP spid="6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Apex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108</TotalTime>
  <Words>180</Words>
  <Application>Microsoft Office PowerPoint</Application>
  <PresentationFormat>On-screen Show (4:3)</PresentationFormat>
  <Paragraphs>57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Apex</vt:lpstr>
      <vt:lpstr>Thunderstorms Nature’s energy box</vt:lpstr>
      <vt:lpstr>What are thunderstorms?</vt:lpstr>
      <vt:lpstr>What conditions cause thunderstorms?</vt:lpstr>
      <vt:lpstr>How long do they last?</vt:lpstr>
      <vt:lpstr>When do thunderstorms occur?</vt:lpstr>
      <vt:lpstr>How much damage do they cause?</vt:lpstr>
      <vt:lpstr>Additional info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Thunderstorms</dc:title>
  <dc:creator>Haywood County Schools</dc:creator>
  <cp:lastModifiedBy>Haywood County Schools</cp:lastModifiedBy>
  <cp:revision>12</cp:revision>
  <dcterms:created xsi:type="dcterms:W3CDTF">2013-05-01T17:37:09Z</dcterms:created>
  <dcterms:modified xsi:type="dcterms:W3CDTF">2013-05-03T17:06:02Z</dcterms:modified>
</cp:coreProperties>
</file>